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4" r:id="rId1"/>
  </p:sldMasterIdLst>
  <p:notesMasterIdLst>
    <p:notesMasterId r:id="rId12"/>
  </p:notesMasterIdLst>
  <p:sldIdLst>
    <p:sldId id="256" r:id="rId2"/>
    <p:sldId id="257" r:id="rId3"/>
    <p:sldId id="268" r:id="rId4"/>
    <p:sldId id="258" r:id="rId5"/>
    <p:sldId id="260" r:id="rId6"/>
    <p:sldId id="267" r:id="rId7"/>
    <p:sldId id="266" r:id="rId8"/>
    <p:sldId id="264" r:id="rId9"/>
    <p:sldId id="265" r:id="rId10"/>
    <p:sldId id="269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19"/>
    <p:restoredTop sz="94740"/>
  </p:normalViewPr>
  <p:slideViewPr>
    <p:cSldViewPr snapToGrid="0" snapToObjects="1">
      <p:cViewPr>
        <p:scale>
          <a:sx n="77" d="100"/>
          <a:sy n="77" d="100"/>
        </p:scale>
        <p:origin x="2488" y="1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C0146D-6AA8-3741-B310-7BE79915B5F9}" type="datetimeFigureOut">
              <a:rPr lang="en-US" smtClean="0"/>
              <a:t>7/26/17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42470-C62F-E14B-A8A5-11418B549C1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74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5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1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1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4" y="609601"/>
            <a:ext cx="1304743" cy="5251451"/>
          </a:xfrm>
        </p:spPr>
        <p:txBody>
          <a:bodyPr vert="eaVert" anchor="ctr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1" cy="5251450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 algn="ctr">
              <a:defRPr/>
            </a:lvl1pPr>
          </a:lstStyle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</a:lstStyle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9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5" y="2160589"/>
            <a:ext cx="4184035" cy="3880772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69" y="2160590"/>
            <a:ext cx="4184035" cy="3880773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6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6" y="2737247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5" y="2737247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1320800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2" y="514926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5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51" indent="0">
              <a:buNone/>
              <a:defRPr sz="1400"/>
            </a:lvl2pPr>
            <a:lvl3pPr marL="914104" indent="0">
              <a:buNone/>
              <a:defRPr sz="1200"/>
            </a:lvl3pPr>
            <a:lvl4pPr marL="1371155" indent="0">
              <a:buNone/>
              <a:defRPr sz="1000"/>
            </a:lvl4pPr>
            <a:lvl5pPr marL="1828205" indent="0">
              <a:buNone/>
              <a:defRPr sz="1000"/>
            </a:lvl5pPr>
            <a:lvl6pPr marL="2285258" indent="0">
              <a:buNone/>
              <a:defRPr sz="1000"/>
            </a:lvl6pPr>
            <a:lvl7pPr marL="2742309" indent="0">
              <a:buNone/>
              <a:defRPr sz="1000"/>
            </a:lvl7pPr>
            <a:lvl8pPr marL="3199360" indent="0">
              <a:buNone/>
              <a:defRPr sz="1000"/>
            </a:lvl8pPr>
            <a:lvl9pPr marL="3656411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5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5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2160590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4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06164-FC4F-8341-9BF7-6BFA5E1B9C49}" type="datetimeFigureOut">
              <a:rPr lang="de-DE" smtClean="0"/>
              <a:t>26.07.17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5" y="6041364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4" y="6041364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F28E0CE-0C25-3245-A36D-1DDD9B0DA6E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4420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  <p:sldLayoutId id="2147483796" r:id="rId12"/>
    <p:sldLayoutId id="2147483797" r:id="rId13"/>
    <p:sldLayoutId id="2147483798" r:id="rId14"/>
    <p:sldLayoutId id="2147483799" r:id="rId15"/>
    <p:sldLayoutId id="2147483800" r:id="rId16"/>
  </p:sldLayoutIdLst>
  <p:txStyles>
    <p:titleStyle>
      <a:lvl1pPr algn="l" defTabSz="457189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8007047" cy="1646303"/>
          </a:xfrm>
        </p:spPr>
        <p:txBody>
          <a:bodyPr/>
          <a:lstStyle/>
          <a:p>
            <a:r>
              <a:rPr lang="de-DE" dirty="0"/>
              <a:t>Kassenzettelerkennung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07067" y="4355633"/>
            <a:ext cx="7766936" cy="1096899"/>
          </a:xfrm>
        </p:spPr>
        <p:txBody>
          <a:bodyPr>
            <a:normAutofit lnSpcReduction="10000"/>
          </a:bodyPr>
          <a:lstStyle/>
          <a:p>
            <a:r>
              <a:rPr lang="de-DE" dirty="0" smtClean="0"/>
              <a:t>26-07-2017 Michael </a:t>
            </a:r>
            <a:r>
              <a:rPr lang="de-DE" dirty="0"/>
              <a:t>Graf</a:t>
            </a:r>
          </a:p>
          <a:p>
            <a:r>
              <a:rPr lang="de-DE" dirty="0"/>
              <a:t>									</a:t>
            </a:r>
            <a:r>
              <a:rPr lang="de-DE" dirty="0" smtClean="0"/>
              <a:t>Kocak </a:t>
            </a:r>
            <a:r>
              <a:rPr lang="de-DE" dirty="0"/>
              <a:t>Ersoy</a:t>
            </a:r>
          </a:p>
          <a:p>
            <a:r>
              <a:rPr lang="de-DE" dirty="0"/>
              <a:t>											Marius Herr</a:t>
            </a:r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047" y="5539047"/>
            <a:ext cx="1318953" cy="131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031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37427" y="2663305"/>
            <a:ext cx="5317145" cy="1531389"/>
          </a:xfrm>
        </p:spPr>
        <p:txBody>
          <a:bodyPr>
            <a:normAutofit/>
          </a:bodyPr>
          <a:lstStyle/>
          <a:p>
            <a:pPr algn="ctr"/>
            <a:r>
              <a:rPr lang="de-DE" sz="7000" dirty="0" smtClean="0"/>
              <a:t>Dankeschön</a:t>
            </a:r>
            <a:endParaRPr lang="de-DE" sz="7000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047" y="5539047"/>
            <a:ext cx="1318953" cy="131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30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438" y="1303249"/>
            <a:ext cx="7682413" cy="4765041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de-DE" dirty="0" smtClean="0"/>
              <a:t>Abschlusspräsentation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047" y="5539047"/>
            <a:ext cx="1318953" cy="131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Usability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Progressbar</a:t>
            </a:r>
            <a:endParaRPr lang="de-DE" dirty="0" smtClean="0"/>
          </a:p>
          <a:p>
            <a:r>
              <a:rPr lang="de-DE" dirty="0" smtClean="0"/>
              <a:t>Anpassung des Workflows</a:t>
            </a:r>
            <a:endParaRPr lang="de-DE" dirty="0"/>
          </a:p>
          <a:p>
            <a:r>
              <a:rPr lang="de-DE" dirty="0" err="1" smtClean="0"/>
              <a:t>Exception</a:t>
            </a:r>
            <a:r>
              <a:rPr lang="de-DE" dirty="0" smtClean="0"/>
              <a:t> Handling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047" y="5539047"/>
            <a:ext cx="1318953" cy="131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7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Preprocessing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 dirty="0" smtClean="0"/>
          </a:p>
          <a:p>
            <a:r>
              <a:rPr lang="de-DE" dirty="0" smtClean="0"/>
              <a:t>Verbesserung der Preisarealerkennung</a:t>
            </a:r>
          </a:p>
          <a:p>
            <a:pPr lvl="1"/>
            <a:r>
              <a:rPr lang="de-DE" dirty="0" smtClean="0"/>
              <a:t>Verbesserung der Linienerkennung</a:t>
            </a:r>
          </a:p>
          <a:p>
            <a:pPr lvl="1"/>
            <a:r>
              <a:rPr lang="de-DE" dirty="0" smtClean="0"/>
              <a:t>Wenn keine Linie erkannt wird, Entfernung des unteren Bereichs individuell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047" y="5539047"/>
            <a:ext cx="1318953" cy="131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77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OCR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Tesseract</a:t>
            </a:r>
            <a:r>
              <a:rPr lang="de-DE" dirty="0" smtClean="0"/>
              <a:t> 4.04 wird nicht verwendet, da noch nicht für Android verfügbar</a:t>
            </a:r>
          </a:p>
          <a:p>
            <a:r>
              <a:rPr lang="de-DE" dirty="0" smtClean="0"/>
              <a:t>Potential zur Verbesserung: Neuen Trainingsdatensatz erstellen (Kassenzettel optimiert)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047" y="5539047"/>
            <a:ext cx="1318953" cy="131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61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String </a:t>
            </a:r>
            <a:r>
              <a:rPr lang="de-DE" dirty="0" err="1" smtClean="0"/>
              <a:t>Parsing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Verarbeitung des Resultats der Texterkennung</a:t>
            </a:r>
          </a:p>
          <a:p>
            <a:r>
              <a:rPr lang="de-DE" dirty="0" smtClean="0"/>
              <a:t>Erkennung von</a:t>
            </a:r>
          </a:p>
          <a:p>
            <a:pPr lvl="1"/>
            <a:r>
              <a:rPr lang="de-DE" dirty="0" smtClean="0"/>
              <a:t>Supermarkt</a:t>
            </a:r>
          </a:p>
          <a:p>
            <a:pPr lvl="1"/>
            <a:r>
              <a:rPr lang="de-DE" dirty="0" smtClean="0"/>
              <a:t>Ort</a:t>
            </a:r>
          </a:p>
          <a:p>
            <a:pPr lvl="1"/>
            <a:r>
              <a:rPr lang="de-DE" dirty="0" smtClean="0"/>
              <a:t>Datum</a:t>
            </a:r>
          </a:p>
          <a:p>
            <a:pPr lvl="1"/>
            <a:r>
              <a:rPr lang="de-DE" dirty="0" smtClean="0"/>
              <a:t>Einzelne Produkte</a:t>
            </a:r>
          </a:p>
          <a:p>
            <a:r>
              <a:rPr lang="de-DE" dirty="0" smtClean="0"/>
              <a:t>Weitergabe an Datenbank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047" y="5539047"/>
            <a:ext cx="1318953" cy="131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054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Database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SQLite</a:t>
            </a:r>
            <a:r>
              <a:rPr lang="de-DE" dirty="0" smtClean="0"/>
              <a:t> Datenbank zur Speicherung der Ergebnisse</a:t>
            </a:r>
          </a:p>
          <a:p>
            <a:r>
              <a:rPr lang="de-DE" dirty="0" smtClean="0"/>
              <a:t>Grundlage für viele neue Features</a:t>
            </a:r>
          </a:p>
          <a:p>
            <a:r>
              <a:rPr lang="de-DE" dirty="0" smtClean="0"/>
              <a:t>Darstellung einzelner Einkäufe in Listenform</a:t>
            </a:r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047" y="5539047"/>
            <a:ext cx="1318953" cy="131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8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37427" y="2663305"/>
            <a:ext cx="5317145" cy="1531389"/>
          </a:xfrm>
        </p:spPr>
        <p:txBody>
          <a:bodyPr>
            <a:normAutofit/>
          </a:bodyPr>
          <a:lstStyle/>
          <a:p>
            <a:pPr algn="ctr"/>
            <a:r>
              <a:rPr lang="de-DE" sz="7000" dirty="0" smtClean="0"/>
              <a:t>Live Demo</a:t>
            </a:r>
            <a:endParaRPr lang="de-DE" sz="7000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047" y="5539047"/>
            <a:ext cx="1318953" cy="131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80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4030" y="1649903"/>
            <a:ext cx="2381085" cy="461171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Potential zum Veröffentlichen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77335" y="1930400"/>
            <a:ext cx="7286258" cy="3880773"/>
          </a:xfrm>
        </p:spPr>
        <p:txBody>
          <a:bodyPr>
            <a:normAutofit lnSpcReduction="10000"/>
          </a:bodyPr>
          <a:lstStyle/>
          <a:p>
            <a:r>
              <a:rPr lang="de-DE" dirty="0" smtClean="0"/>
              <a:t>Einkaufsübersicht darstellen</a:t>
            </a:r>
          </a:p>
          <a:p>
            <a:r>
              <a:rPr lang="de-DE" dirty="0" smtClean="0"/>
              <a:t>Hinzufügen einzelner Operationen wie:</a:t>
            </a:r>
          </a:p>
          <a:p>
            <a:pPr lvl="1"/>
            <a:r>
              <a:rPr lang="de-DE" dirty="0" smtClean="0"/>
              <a:t>„Wie viel habe ich in Monat </a:t>
            </a:r>
            <a:r>
              <a:rPr lang="de-DE" dirty="0" err="1" smtClean="0"/>
              <a:t>xy</a:t>
            </a:r>
            <a:r>
              <a:rPr lang="de-DE" dirty="0" smtClean="0"/>
              <a:t> Ausgegeben?“</a:t>
            </a:r>
          </a:p>
          <a:p>
            <a:pPr lvl="1"/>
            <a:r>
              <a:rPr lang="de-DE" dirty="0" smtClean="0"/>
              <a:t>„Wo wurde eingekauft?“</a:t>
            </a:r>
          </a:p>
          <a:p>
            <a:pPr lvl="1"/>
            <a:r>
              <a:rPr lang="de-DE" dirty="0" smtClean="0"/>
              <a:t>„Für welche Produkte wurde Geld ausgegeben?“</a:t>
            </a:r>
          </a:p>
          <a:p>
            <a:pPr lvl="1"/>
            <a:r>
              <a:rPr lang="mr-IN" dirty="0" smtClean="0"/>
              <a:t>…</a:t>
            </a:r>
            <a:r>
              <a:rPr lang="de-DE" dirty="0" smtClean="0"/>
              <a:t> und vieles mehr</a:t>
            </a:r>
          </a:p>
          <a:p>
            <a:r>
              <a:rPr lang="de-DE" dirty="0" smtClean="0"/>
              <a:t>Wenn Zettel nicht erkannt wird, manuelles zurechtschneiden</a:t>
            </a:r>
          </a:p>
          <a:p>
            <a:r>
              <a:rPr lang="de-DE" dirty="0" smtClean="0"/>
              <a:t>Alles kann man schöner machen </a:t>
            </a:r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047" y="5539047"/>
            <a:ext cx="1318953" cy="131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66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141</Words>
  <Application>Microsoft Macintosh PowerPoint</Application>
  <PresentationFormat>Breitbild</PresentationFormat>
  <Paragraphs>42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Calibri</vt:lpstr>
      <vt:lpstr>Mangal</vt:lpstr>
      <vt:lpstr>Trebuchet MS</vt:lpstr>
      <vt:lpstr>Wingdings 3</vt:lpstr>
      <vt:lpstr>Arial</vt:lpstr>
      <vt:lpstr>Facette</vt:lpstr>
      <vt:lpstr>Kassenzettelerkennung</vt:lpstr>
      <vt:lpstr>Abschlusspräsentation</vt:lpstr>
      <vt:lpstr>Usability</vt:lpstr>
      <vt:lpstr>Preprocessing</vt:lpstr>
      <vt:lpstr>OCR</vt:lpstr>
      <vt:lpstr>String Parsing</vt:lpstr>
      <vt:lpstr>Database</vt:lpstr>
      <vt:lpstr>Live Demo</vt:lpstr>
      <vt:lpstr>Potential zum Veröffentlichen</vt:lpstr>
      <vt:lpstr>Dankeschön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Projektbeschreibung</dc:title>
  <dc:creator>Marius Herr</dc:creator>
  <cp:lastModifiedBy>Marius Herr</cp:lastModifiedBy>
  <cp:revision>22</cp:revision>
  <dcterms:created xsi:type="dcterms:W3CDTF">2017-05-15T13:37:01Z</dcterms:created>
  <dcterms:modified xsi:type="dcterms:W3CDTF">2017-07-26T10:25:03Z</dcterms:modified>
</cp:coreProperties>
</file>

<file path=docProps/thumbnail.jpeg>
</file>